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258" r:id="rId5"/>
    <p:sldId id="265" r:id="rId6"/>
    <p:sldId id="284" r:id="rId7"/>
    <p:sldId id="291" r:id="rId8"/>
    <p:sldId id="298" r:id="rId9"/>
    <p:sldId id="289" r:id="rId10"/>
    <p:sldId id="279" r:id="rId11"/>
    <p:sldId id="283" r:id="rId12"/>
    <p:sldId id="297" r:id="rId13"/>
    <p:sldId id="294" r:id="rId1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C26903-60EE-6E84-33A5-1F8B19F133BA}" name="Becker, Scott A" initials="BSA" userId="S::scott_becker@fws.gov::dc6e9fb4-a3d9-493b-a9e7-3a87c134ff22" providerId="AD"/>
  <p188:author id="{BCDB2134-078C-B42B-A040-4C7CF9C5E07A}" name="Broderdorp, Kurt" initials="BK" userId="S::kurt_broderdorp@fws.gov::0078d5a7-fa5b-41b7-a99d-4e20840d3eab" providerId="AD"/>
  <p188:author id="{524EFB62-157A-CDCF-03FC-A32E7C671D21}" name="Alt, Nicole" initials="AN" userId="S::nicole_alt@fws.gov::c3bab296-757a-4dbc-84eb-c1dbde8990ad" providerId="AD"/>
  <p188:author id="{B2EBF7B7-53FD-0BE5-431B-E445829E86D2}" name="Hansen, Craig" initials="HC" userId="S::craig_hansen@fws.gov::ee3c06ba-7d99-4c9f-8abf-f02be652a612" providerId="AD"/>
  <p188:author id="{12906AD5-E367-BE53-B55D-41BF264B48B0}" name="Hornaday, Kelly" initials="HK" userId="S::kelly_hornaday@fws.gov::e3fab08e-7157-4ae4-85ff-20eea0f55e2f" providerId="AD"/>
  <p188:author id="{155D59EF-CA99-7120-2724-F7CEFF3EC47D}" name="Craig" initials="Craig" userId="Craig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A2E855-D45B-4DA3-9602-636C7D371ADD}" v="11" dt="2022-12-06T19:38:48.653"/>
    <p1510:client id="{D504B69D-A16C-42F1-9C0D-DBE9B7D69190}" v="3" dt="2022-12-01T16:58:33.724"/>
    <p1510:client id="{D742F282-A7BF-B043-B39C-C64360C0C669}" v="3" dt="2022-12-01T20:17:27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01" autoAdjust="0"/>
  </p:normalViewPr>
  <p:slideViewPr>
    <p:cSldViewPr snapToGrid="0">
      <p:cViewPr varScale="1">
        <p:scale>
          <a:sx n="73" d="100"/>
          <a:sy n="73" d="100"/>
        </p:scale>
        <p:origin x="11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t, Nicole" userId="S::nicole_alt@fws.gov::c3bab296-757a-4dbc-84eb-c1dbde8990ad" providerId="AD" clId="Web-{B3B7743C-DECC-4330-8F85-E4B0416652C1}"/>
    <pc:docChg chg="modSld">
      <pc:chgData name="Alt, Nicole" userId="S::nicole_alt@fws.gov::c3bab296-757a-4dbc-84eb-c1dbde8990ad" providerId="AD" clId="Web-{B3B7743C-DECC-4330-8F85-E4B0416652C1}" dt="2022-11-29T23:41:41.942" v="215" actId="20577"/>
      <pc:docMkLst>
        <pc:docMk/>
      </pc:docMkLst>
      <pc:sldChg chg="modSp">
        <pc:chgData name="Alt, Nicole" userId="S::nicole_alt@fws.gov::c3bab296-757a-4dbc-84eb-c1dbde8990ad" providerId="AD" clId="Web-{B3B7743C-DECC-4330-8F85-E4B0416652C1}" dt="2022-11-29T23:40:52.910" v="193" actId="20577"/>
        <pc:sldMkLst>
          <pc:docMk/>
          <pc:sldMk cId="1860189073" sldId="283"/>
        </pc:sldMkLst>
        <pc:spChg chg="mod">
          <ac:chgData name="Alt, Nicole" userId="S::nicole_alt@fws.gov::c3bab296-757a-4dbc-84eb-c1dbde8990ad" providerId="AD" clId="Web-{B3B7743C-DECC-4330-8F85-E4B0416652C1}" dt="2022-11-29T23:40:52.910" v="193" actId="20577"/>
          <ac:spMkLst>
            <pc:docMk/>
            <pc:sldMk cId="1860189073" sldId="283"/>
            <ac:spMk id="3" creationId="{00000000-0000-0000-0000-000000000000}"/>
          </ac:spMkLst>
        </pc:spChg>
      </pc:sldChg>
      <pc:sldChg chg="modSp">
        <pc:chgData name="Alt, Nicole" userId="S::nicole_alt@fws.gov::c3bab296-757a-4dbc-84eb-c1dbde8990ad" providerId="AD" clId="Web-{B3B7743C-DECC-4330-8F85-E4B0416652C1}" dt="2022-11-29T23:41:41.942" v="215" actId="20577"/>
        <pc:sldMkLst>
          <pc:docMk/>
          <pc:sldMk cId="3859862971" sldId="297"/>
        </pc:sldMkLst>
        <pc:spChg chg="mod">
          <ac:chgData name="Alt, Nicole" userId="S::nicole_alt@fws.gov::c3bab296-757a-4dbc-84eb-c1dbde8990ad" providerId="AD" clId="Web-{B3B7743C-DECC-4330-8F85-E4B0416652C1}" dt="2022-11-29T23:41:41.942" v="215" actId="20577"/>
          <ac:spMkLst>
            <pc:docMk/>
            <pc:sldMk cId="3859862971" sldId="297"/>
            <ac:spMk id="3" creationId="{00000000-0000-0000-0000-000000000000}"/>
          </ac:spMkLst>
        </pc:spChg>
      </pc:sldChg>
    </pc:docChg>
  </pc:docChgLst>
  <pc:docChgLst>
    <pc:chgData name="Alt, Nicole" userId="S::nicole_alt@fws.gov::c3bab296-757a-4dbc-84eb-c1dbde8990ad" providerId="AD" clId="Web-{26A2E855-D45B-4DA3-9602-636C7D371ADD}"/>
    <pc:docChg chg="modSld">
      <pc:chgData name="Alt, Nicole" userId="S::nicole_alt@fws.gov::c3bab296-757a-4dbc-84eb-c1dbde8990ad" providerId="AD" clId="Web-{26A2E855-D45B-4DA3-9602-636C7D371ADD}" dt="2022-12-06T19:38:43.638" v="59"/>
      <pc:docMkLst>
        <pc:docMk/>
      </pc:docMkLst>
      <pc:sldChg chg="delSp modSp">
        <pc:chgData name="Alt, Nicole" userId="S::nicole_alt@fws.gov::c3bab296-757a-4dbc-84eb-c1dbde8990ad" providerId="AD" clId="Web-{26A2E855-D45B-4DA3-9602-636C7D371ADD}" dt="2022-12-06T19:34:55.339" v="1"/>
        <pc:sldMkLst>
          <pc:docMk/>
          <pc:sldMk cId="962247384" sldId="258"/>
        </pc:sldMkLst>
        <pc:spChg chg="del mod">
          <ac:chgData name="Alt, Nicole" userId="S::nicole_alt@fws.gov::c3bab296-757a-4dbc-84eb-c1dbde8990ad" providerId="AD" clId="Web-{26A2E855-D45B-4DA3-9602-636C7D371ADD}" dt="2022-12-06T19:34:55.339" v="1"/>
          <ac:spMkLst>
            <pc:docMk/>
            <pc:sldMk cId="962247384" sldId="258"/>
            <ac:spMk id="3" creationId="{00000000-0000-0000-0000-000000000000}"/>
          </ac:spMkLst>
        </pc:spChg>
      </pc:sldChg>
      <pc:sldChg chg="modSp delCm modCm">
        <pc:chgData name="Alt, Nicole" userId="S::nicole_alt@fws.gov::c3bab296-757a-4dbc-84eb-c1dbde8990ad" providerId="AD" clId="Web-{26A2E855-D45B-4DA3-9602-636C7D371ADD}" dt="2022-12-06T19:38:00.637" v="46"/>
        <pc:sldMkLst>
          <pc:docMk/>
          <pc:sldMk cId="1860189073" sldId="283"/>
        </pc:sldMkLst>
        <pc:spChg chg="mod">
          <ac:chgData name="Alt, Nicole" userId="S::nicole_alt@fws.gov::c3bab296-757a-4dbc-84eb-c1dbde8990ad" providerId="AD" clId="Web-{26A2E855-D45B-4DA3-9602-636C7D371ADD}" dt="2022-12-06T19:38:00.466" v="45" actId="20577"/>
          <ac:spMkLst>
            <pc:docMk/>
            <pc:sldMk cId="1860189073" sldId="283"/>
            <ac:spMk id="3" creationId="{00000000-0000-0000-0000-000000000000}"/>
          </ac:spMkLst>
        </pc:spChg>
      </pc:sldChg>
      <pc:sldChg chg="delCm modNotes">
        <pc:chgData name="Alt, Nicole" userId="S::nicole_alt@fws.gov::c3bab296-757a-4dbc-84eb-c1dbde8990ad" providerId="AD" clId="Web-{26A2E855-D45B-4DA3-9602-636C7D371ADD}" dt="2022-12-06T19:38:43.638" v="59"/>
        <pc:sldMkLst>
          <pc:docMk/>
          <pc:sldMk cId="2731722426" sldId="289"/>
        </pc:sldMkLst>
      </pc:sldChg>
    </pc:docChg>
  </pc:docChgLst>
  <pc:docChgLst>
    <pc:chgData name="Broderdorp, Kurt" userId="S::kurt_broderdorp@fws.gov::0078d5a7-fa5b-41b7-a99d-4e20840d3eab" providerId="AD" clId="Web-{D504B69D-A16C-42F1-9C0D-DBE9B7D69190}"/>
    <pc:docChg chg="modSld">
      <pc:chgData name="Broderdorp, Kurt" userId="S::kurt_broderdorp@fws.gov::0078d5a7-fa5b-41b7-a99d-4e20840d3eab" providerId="AD" clId="Web-{D504B69D-A16C-42F1-9C0D-DBE9B7D69190}" dt="2022-12-01T16:58:33.724" v="2" actId="20577"/>
      <pc:docMkLst>
        <pc:docMk/>
      </pc:docMkLst>
      <pc:sldChg chg="modSp">
        <pc:chgData name="Broderdorp, Kurt" userId="S::kurt_broderdorp@fws.gov::0078d5a7-fa5b-41b7-a99d-4e20840d3eab" providerId="AD" clId="Web-{D504B69D-A16C-42F1-9C0D-DBE9B7D69190}" dt="2022-12-01T16:58:33.724" v="2" actId="20577"/>
        <pc:sldMkLst>
          <pc:docMk/>
          <pc:sldMk cId="1009868540" sldId="284"/>
        </pc:sldMkLst>
        <pc:spChg chg="mod">
          <ac:chgData name="Broderdorp, Kurt" userId="S::kurt_broderdorp@fws.gov::0078d5a7-fa5b-41b7-a99d-4e20840d3eab" providerId="AD" clId="Web-{D504B69D-A16C-42F1-9C0D-DBE9B7D69190}" dt="2022-12-01T16:58:33.724" v="2" actId="20577"/>
          <ac:spMkLst>
            <pc:docMk/>
            <pc:sldMk cId="1009868540" sldId="284"/>
            <ac:spMk id="3" creationId="{00000000-0000-0000-0000-000000000000}"/>
          </ac:spMkLst>
        </pc:spChg>
      </pc:sldChg>
    </pc:docChg>
  </pc:docChgLst>
  <pc:docChgLst>
    <pc:chgData name="Becker, Scott A" userId="dc6e9fb4-a3d9-493b-a9e7-3a87c134ff22" providerId="ADAL" clId="{8F27D397-1E99-44BC-86D2-0D90E19079A8}"/>
    <pc:docChg chg="">
      <pc:chgData name="Becker, Scott A" userId="dc6e9fb4-a3d9-493b-a9e7-3a87c134ff22" providerId="ADAL" clId="{8F27D397-1E99-44BC-86D2-0D90E19079A8}" dt="2022-12-01T17:47:44.638" v="6"/>
      <pc:docMkLst>
        <pc:docMk/>
      </pc:docMkLst>
      <pc:sldChg chg="addCm delCm modCm">
        <pc:chgData name="Becker, Scott A" userId="dc6e9fb4-a3d9-493b-a9e7-3a87c134ff22" providerId="ADAL" clId="{8F27D397-1E99-44BC-86D2-0D90E19079A8}" dt="2022-12-01T17:47:44.638" v="6"/>
        <pc:sldMkLst>
          <pc:docMk/>
          <pc:sldMk cId="1860189073" sldId="283"/>
        </pc:sldMkLst>
      </pc:sldChg>
      <pc:sldChg chg="addCm">
        <pc:chgData name="Becker, Scott A" userId="dc6e9fb4-a3d9-493b-a9e7-3a87c134ff22" providerId="ADAL" clId="{8F27D397-1E99-44BC-86D2-0D90E19079A8}" dt="2022-12-01T17:18:22.269" v="0"/>
        <pc:sldMkLst>
          <pc:docMk/>
          <pc:sldMk cId="2731722426" sldId="289"/>
        </pc:sldMkLst>
      </pc:sldChg>
    </pc:docChg>
  </pc:docChgLst>
  <pc:docChgLst>
    <pc:chgData name="Alt, Nicole" userId="S::nicole_alt@fws.gov::c3bab296-757a-4dbc-84eb-c1dbde8990ad" providerId="AD" clId="Web-{D742F282-A7BF-B043-B39C-C64360C0C669}"/>
    <pc:docChg chg="mod modSld">
      <pc:chgData name="Alt, Nicole" userId="S::nicole_alt@fws.gov::c3bab296-757a-4dbc-84eb-c1dbde8990ad" providerId="AD" clId="Web-{D742F282-A7BF-B043-B39C-C64360C0C669}" dt="2022-12-01T20:17:41.628" v="6" actId="20577"/>
      <pc:docMkLst>
        <pc:docMk/>
      </pc:docMkLst>
      <pc:sldChg chg="modSp delCm modCm">
        <pc:chgData name="Alt, Nicole" userId="S::nicole_alt@fws.gov::c3bab296-757a-4dbc-84eb-c1dbde8990ad" providerId="AD" clId="Web-{D742F282-A7BF-B043-B39C-C64360C0C669}" dt="2022-12-01T20:17:41.628" v="6" actId="20577"/>
        <pc:sldMkLst>
          <pc:docMk/>
          <pc:sldMk cId="1860189073" sldId="283"/>
        </pc:sldMkLst>
        <pc:spChg chg="mod">
          <ac:chgData name="Alt, Nicole" userId="S::nicole_alt@fws.gov::c3bab296-757a-4dbc-84eb-c1dbde8990ad" providerId="AD" clId="Web-{D742F282-A7BF-B043-B39C-C64360C0C669}" dt="2022-12-01T20:17:41.628" v="6" actId="20577"/>
          <ac:spMkLst>
            <pc:docMk/>
            <pc:sldMk cId="1860189073" sldId="283"/>
            <ac:spMk id="3" creationId="{00000000-0000-0000-0000-000000000000}"/>
          </ac:spMkLst>
        </pc:spChg>
      </pc:sldChg>
    </pc:docChg>
  </pc:docChgLst>
  <pc:docChgLst>
    <pc:chgData name="Alt, Nicole" userId="c3bab296-757a-4dbc-84eb-c1dbde8990ad" providerId="ADAL" clId="{F3C3F66F-68F4-4C63-967B-CF0AAF578169}"/>
    <pc:docChg chg="custSel addSld delSld modSld sldOrd">
      <pc:chgData name="Alt, Nicole" userId="c3bab296-757a-4dbc-84eb-c1dbde8990ad" providerId="ADAL" clId="{F3C3F66F-68F4-4C63-967B-CF0AAF578169}" dt="2022-11-29T20:24:31.918" v="1009" actId="20577"/>
      <pc:docMkLst>
        <pc:docMk/>
      </pc:docMkLst>
      <pc:sldChg chg="modSp mod">
        <pc:chgData name="Alt, Nicole" userId="c3bab296-757a-4dbc-84eb-c1dbde8990ad" providerId="ADAL" clId="{F3C3F66F-68F4-4C63-967B-CF0AAF578169}" dt="2022-11-29T20:08:13.734" v="18" actId="20577"/>
        <pc:sldMkLst>
          <pc:docMk/>
          <pc:sldMk cId="2214908249" sldId="265"/>
        </pc:sldMkLst>
        <pc:spChg chg="mod">
          <ac:chgData name="Alt, Nicole" userId="c3bab296-757a-4dbc-84eb-c1dbde8990ad" providerId="ADAL" clId="{F3C3F66F-68F4-4C63-967B-CF0AAF578169}" dt="2022-11-29T20:08:13.734" v="18" actId="20577"/>
          <ac:spMkLst>
            <pc:docMk/>
            <pc:sldMk cId="2214908249" sldId="265"/>
            <ac:spMk id="3" creationId="{00000000-0000-0000-0000-000000000000}"/>
          </ac:spMkLst>
        </pc:spChg>
      </pc:sldChg>
      <pc:sldChg chg="del">
        <pc:chgData name="Alt, Nicole" userId="c3bab296-757a-4dbc-84eb-c1dbde8990ad" providerId="ADAL" clId="{F3C3F66F-68F4-4C63-967B-CF0AAF578169}" dt="2022-11-29T20:10:02.094" v="94" actId="47"/>
        <pc:sldMkLst>
          <pc:docMk/>
          <pc:sldMk cId="367142798" sldId="267"/>
        </pc:sldMkLst>
      </pc:sldChg>
      <pc:sldChg chg="modSp mod">
        <pc:chgData name="Alt, Nicole" userId="c3bab296-757a-4dbc-84eb-c1dbde8990ad" providerId="ADAL" clId="{F3C3F66F-68F4-4C63-967B-CF0AAF578169}" dt="2022-11-29T20:23:59.032" v="959" actId="20577"/>
        <pc:sldMkLst>
          <pc:docMk/>
          <pc:sldMk cId="1046250833" sldId="279"/>
        </pc:sldMkLst>
        <pc:spChg chg="mod">
          <ac:chgData name="Alt, Nicole" userId="c3bab296-757a-4dbc-84eb-c1dbde8990ad" providerId="ADAL" clId="{F3C3F66F-68F4-4C63-967B-CF0AAF578169}" dt="2022-11-29T20:11:44.421" v="201" actId="20577"/>
          <ac:spMkLst>
            <pc:docMk/>
            <pc:sldMk cId="1046250833" sldId="279"/>
            <ac:spMk id="2" creationId="{00000000-0000-0000-0000-000000000000}"/>
          </ac:spMkLst>
        </pc:spChg>
        <pc:spChg chg="mod">
          <ac:chgData name="Alt, Nicole" userId="c3bab296-757a-4dbc-84eb-c1dbde8990ad" providerId="ADAL" clId="{F3C3F66F-68F4-4C63-967B-CF0AAF578169}" dt="2022-11-29T20:23:59.032" v="959" actId="20577"/>
          <ac:spMkLst>
            <pc:docMk/>
            <pc:sldMk cId="1046250833" sldId="279"/>
            <ac:spMk id="3" creationId="{00000000-0000-0000-0000-000000000000}"/>
          </ac:spMkLst>
        </pc:spChg>
      </pc:sldChg>
      <pc:sldChg chg="modSp mod modNotesTx">
        <pc:chgData name="Alt, Nicole" userId="c3bab296-757a-4dbc-84eb-c1dbde8990ad" providerId="ADAL" clId="{F3C3F66F-68F4-4C63-967B-CF0AAF578169}" dt="2022-11-29T20:24:31.918" v="1009" actId="20577"/>
        <pc:sldMkLst>
          <pc:docMk/>
          <pc:sldMk cId="1860189073" sldId="283"/>
        </pc:sldMkLst>
        <pc:spChg chg="mod">
          <ac:chgData name="Alt, Nicole" userId="c3bab296-757a-4dbc-84eb-c1dbde8990ad" providerId="ADAL" clId="{F3C3F66F-68F4-4C63-967B-CF0AAF578169}" dt="2022-11-29T20:13:14.355" v="288" actId="20577"/>
          <ac:spMkLst>
            <pc:docMk/>
            <pc:sldMk cId="1860189073" sldId="283"/>
            <ac:spMk id="2" creationId="{00000000-0000-0000-0000-000000000000}"/>
          </ac:spMkLst>
        </pc:spChg>
        <pc:spChg chg="mod">
          <ac:chgData name="Alt, Nicole" userId="c3bab296-757a-4dbc-84eb-c1dbde8990ad" providerId="ADAL" clId="{F3C3F66F-68F4-4C63-967B-CF0AAF578169}" dt="2022-11-29T20:24:31.918" v="1009" actId="20577"/>
          <ac:spMkLst>
            <pc:docMk/>
            <pc:sldMk cId="1860189073" sldId="283"/>
            <ac:spMk id="3" creationId="{00000000-0000-0000-0000-000000000000}"/>
          </ac:spMkLst>
        </pc:spChg>
      </pc:sldChg>
      <pc:sldChg chg="modSp mod">
        <pc:chgData name="Alt, Nicole" userId="c3bab296-757a-4dbc-84eb-c1dbde8990ad" providerId="ADAL" clId="{F3C3F66F-68F4-4C63-967B-CF0AAF578169}" dt="2022-11-29T20:08:39.438" v="33" actId="6549"/>
        <pc:sldMkLst>
          <pc:docMk/>
          <pc:sldMk cId="1009868540" sldId="284"/>
        </pc:sldMkLst>
        <pc:spChg chg="mod">
          <ac:chgData name="Alt, Nicole" userId="c3bab296-757a-4dbc-84eb-c1dbde8990ad" providerId="ADAL" clId="{F3C3F66F-68F4-4C63-967B-CF0AAF578169}" dt="2022-11-29T20:08:39.438" v="33" actId="6549"/>
          <ac:spMkLst>
            <pc:docMk/>
            <pc:sldMk cId="1009868540" sldId="284"/>
            <ac:spMk id="3" creationId="{00000000-0000-0000-0000-000000000000}"/>
          </ac:spMkLst>
        </pc:spChg>
      </pc:sldChg>
      <pc:sldChg chg="modSp mod">
        <pc:chgData name="Alt, Nicole" userId="c3bab296-757a-4dbc-84eb-c1dbde8990ad" providerId="ADAL" clId="{F3C3F66F-68F4-4C63-967B-CF0AAF578169}" dt="2022-11-29T20:21:14.678" v="550" actId="20577"/>
        <pc:sldMkLst>
          <pc:docMk/>
          <pc:sldMk cId="2731722426" sldId="289"/>
        </pc:sldMkLst>
        <pc:spChg chg="mod">
          <ac:chgData name="Alt, Nicole" userId="c3bab296-757a-4dbc-84eb-c1dbde8990ad" providerId="ADAL" clId="{F3C3F66F-68F4-4C63-967B-CF0AAF578169}" dt="2022-11-29T20:21:14.678" v="550" actId="20577"/>
          <ac:spMkLst>
            <pc:docMk/>
            <pc:sldMk cId="2731722426" sldId="289"/>
            <ac:spMk id="2" creationId="{0B7BD2BF-666A-2A69-F7F3-F88D692A7327}"/>
          </ac:spMkLst>
        </pc:spChg>
      </pc:sldChg>
      <pc:sldChg chg="modSp mod">
        <pc:chgData name="Alt, Nicole" userId="c3bab296-757a-4dbc-84eb-c1dbde8990ad" providerId="ADAL" clId="{F3C3F66F-68F4-4C63-967B-CF0AAF578169}" dt="2022-11-29T20:09:50.745" v="93" actId="6549"/>
        <pc:sldMkLst>
          <pc:docMk/>
          <pc:sldMk cId="1263796872" sldId="291"/>
        </pc:sldMkLst>
        <pc:spChg chg="mod">
          <ac:chgData name="Alt, Nicole" userId="c3bab296-757a-4dbc-84eb-c1dbde8990ad" providerId="ADAL" clId="{F3C3F66F-68F4-4C63-967B-CF0AAF578169}" dt="2022-11-29T20:09:50.745" v="93" actId="6549"/>
          <ac:spMkLst>
            <pc:docMk/>
            <pc:sldMk cId="1263796872" sldId="291"/>
            <ac:spMk id="2" creationId="{FDA16F73-8D76-6F89-EE1F-64620C4FC88B}"/>
          </ac:spMkLst>
        </pc:spChg>
      </pc:sldChg>
      <pc:sldChg chg="modSp mod">
        <pc:chgData name="Alt, Nicole" userId="c3bab296-757a-4dbc-84eb-c1dbde8990ad" providerId="ADAL" clId="{F3C3F66F-68F4-4C63-967B-CF0AAF578169}" dt="2022-11-29T20:15:37.402" v="446" actId="20577"/>
        <pc:sldMkLst>
          <pc:docMk/>
          <pc:sldMk cId="882681324" sldId="294"/>
        </pc:sldMkLst>
        <pc:spChg chg="mod">
          <ac:chgData name="Alt, Nicole" userId="c3bab296-757a-4dbc-84eb-c1dbde8990ad" providerId="ADAL" clId="{F3C3F66F-68F4-4C63-967B-CF0AAF578169}" dt="2022-11-29T20:15:37.402" v="446" actId="20577"/>
          <ac:spMkLst>
            <pc:docMk/>
            <pc:sldMk cId="882681324" sldId="294"/>
            <ac:spMk id="2" creationId="{1E1659BC-A467-2902-74BA-313B26DD8CD6}"/>
          </ac:spMkLst>
        </pc:spChg>
      </pc:sldChg>
      <pc:sldChg chg="modSp mod modNotesTx">
        <pc:chgData name="Alt, Nicole" userId="c3bab296-757a-4dbc-84eb-c1dbde8990ad" providerId="ADAL" clId="{F3C3F66F-68F4-4C63-967B-CF0AAF578169}" dt="2022-11-29T20:17:32.419" v="448" actId="6549"/>
        <pc:sldMkLst>
          <pc:docMk/>
          <pc:sldMk cId="3859862971" sldId="297"/>
        </pc:sldMkLst>
        <pc:spChg chg="mod">
          <ac:chgData name="Alt, Nicole" userId="c3bab296-757a-4dbc-84eb-c1dbde8990ad" providerId="ADAL" clId="{F3C3F66F-68F4-4C63-967B-CF0AAF578169}" dt="2022-11-29T20:13:41.756" v="301" actId="20577"/>
          <ac:spMkLst>
            <pc:docMk/>
            <pc:sldMk cId="3859862971" sldId="297"/>
            <ac:spMk id="3" creationId="{00000000-0000-0000-0000-000000000000}"/>
          </ac:spMkLst>
        </pc:spChg>
      </pc:sldChg>
      <pc:sldChg chg="modSp new mod ord">
        <pc:chgData name="Alt, Nicole" userId="c3bab296-757a-4dbc-84eb-c1dbde8990ad" providerId="ADAL" clId="{F3C3F66F-68F4-4C63-967B-CF0AAF578169}" dt="2022-11-29T20:19:43.071" v="497" actId="14100"/>
        <pc:sldMkLst>
          <pc:docMk/>
          <pc:sldMk cId="2599209780" sldId="298"/>
        </pc:sldMkLst>
        <pc:spChg chg="mod">
          <ac:chgData name="Alt, Nicole" userId="c3bab296-757a-4dbc-84eb-c1dbde8990ad" providerId="ADAL" clId="{F3C3F66F-68F4-4C63-967B-CF0AAF578169}" dt="2022-11-29T20:19:43.071" v="497" actId="14100"/>
          <ac:spMkLst>
            <pc:docMk/>
            <pc:sldMk cId="2599209780" sldId="298"/>
            <ac:spMk id="2" creationId="{65C55BEE-0A20-4155-A58D-441070FD25B6}"/>
          </ac:spMkLst>
        </pc:spChg>
      </pc:sldChg>
      <pc:sldChg chg="del">
        <pc:chgData name="Alt, Nicole" userId="c3bab296-757a-4dbc-84eb-c1dbde8990ad" providerId="ADAL" clId="{F3C3F66F-68F4-4C63-967B-CF0AAF578169}" dt="2022-11-29T20:13:27.298" v="289" actId="47"/>
        <pc:sldMkLst>
          <pc:docMk/>
          <pc:sldMk cId="231546207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1143C64F-7A88-40BB-866A-6D30AF99BFD1}" type="datetimeFigureOut">
              <a:rPr lang="en-US" smtClean="0"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9D9D84A2-1640-482D-9420-40650AE7C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84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The Reintroduction effort is state-led and funded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70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Northern Rockies not listed</a:t>
            </a:r>
          </a:p>
          <a:p>
            <a:r>
              <a:rPr lang="en-US">
                <a:cs typeface="Calibri"/>
              </a:rPr>
              <a:t>Threatened in MN</a:t>
            </a:r>
          </a:p>
          <a:p>
            <a:r>
              <a:rPr lang="en-US">
                <a:cs typeface="Calibri"/>
              </a:rPr>
              <a:t>Endangered everywhere else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940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39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Based on habitat modeling and a 60 mile buffer from adjacent state boundaries and north of highway 50.  The cross-hatched area is where the releases will likely occur.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61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92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D84A2-1640-482D-9420-40650AE7CD7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26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5397" y="1786517"/>
            <a:ext cx="6210520" cy="2177646"/>
          </a:xfrm>
        </p:spPr>
        <p:txBody>
          <a:bodyPr anchor="ctr" anchorCtr="0">
            <a:noAutofit/>
          </a:bodyPr>
          <a:lstStyle>
            <a:lvl1pPr algn="l">
              <a:defRPr sz="44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5397" y="4565651"/>
            <a:ext cx="5417687" cy="73575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Presentation 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5397" y="5993775"/>
            <a:ext cx="2743200" cy="365125"/>
          </a:xfrm>
        </p:spPr>
        <p:txBody>
          <a:bodyPr/>
          <a:lstStyle>
            <a:lvl1pPr algn="l">
              <a:defRPr sz="1050" b="1">
                <a:solidFill>
                  <a:schemeClr val="tx1"/>
                </a:solidFill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22F0A10-6BC4-4B92-9884-5D5AAD077B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5525" y="5454650"/>
            <a:ext cx="5459413" cy="385882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18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Name, Presenter Title</a:t>
            </a:r>
          </a:p>
        </p:txBody>
      </p:sp>
    </p:spTree>
    <p:extLst>
      <p:ext uri="{BB962C8B-B14F-4D97-AF65-F5344CB8AC3E}">
        <p14:creationId xmlns:p14="http://schemas.microsoft.com/office/powerpoint/2010/main" val="21396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219311"/>
            <a:ext cx="4637314" cy="1124746"/>
          </a:xfrm>
        </p:spPr>
        <p:txBody>
          <a:bodyPr anchor="t" anchorCtr="0"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1" y="2508815"/>
            <a:ext cx="4637314" cy="398406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617030" y="1219311"/>
            <a:ext cx="4637314" cy="5273566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Chart or photo here</a:t>
            </a:r>
          </a:p>
        </p:txBody>
      </p:sp>
    </p:spTree>
    <p:extLst>
      <p:ext uri="{BB962C8B-B14F-4D97-AF65-F5344CB8AC3E}">
        <p14:creationId xmlns:p14="http://schemas.microsoft.com/office/powerpoint/2010/main" val="1887416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2271110"/>
          </a:xfrm>
        </p:spPr>
        <p:txBody>
          <a:bodyPr anchor="t" anchorCtr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83942" y="1575176"/>
            <a:ext cx="4470401" cy="49177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2" y="4302955"/>
            <a:ext cx="3026228" cy="1238782"/>
          </a:xfrm>
        </p:spPr>
        <p:txBody>
          <a:bodyPr anchor="t" anchorCtr="0">
            <a:noAutofit/>
          </a:bodyPr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2025927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2271110"/>
          </a:xfrm>
        </p:spPr>
        <p:txBody>
          <a:bodyPr anchor="t" anchorCtr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83942" y="1575176"/>
            <a:ext cx="4470401" cy="49177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2" y="4302955"/>
            <a:ext cx="3026228" cy="1238782"/>
          </a:xfrm>
        </p:spPr>
        <p:txBody>
          <a:bodyPr anchor="t" anchorCtr="0">
            <a:noAutofit/>
          </a:bodyPr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1449127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2271110"/>
          </a:xfrm>
        </p:spPr>
        <p:txBody>
          <a:bodyPr anchor="t" anchorCtr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83942" y="1575176"/>
            <a:ext cx="4470401" cy="49177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2" y="4302955"/>
            <a:ext cx="3026228" cy="1238782"/>
          </a:xfrm>
        </p:spPr>
        <p:txBody>
          <a:bodyPr anchor="t" anchorCtr="0">
            <a:noAutofit/>
          </a:bodyPr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861341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2271110"/>
          </a:xfrm>
        </p:spPr>
        <p:txBody>
          <a:bodyPr anchor="t" anchorCtr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83942" y="1575176"/>
            <a:ext cx="4470401" cy="49177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2" y="4302955"/>
            <a:ext cx="3026228" cy="1238782"/>
          </a:xfrm>
        </p:spPr>
        <p:txBody>
          <a:bodyPr anchor="t" anchorCtr="0">
            <a:noAutofit/>
          </a:bodyPr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2038306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2271110"/>
          </a:xfrm>
        </p:spPr>
        <p:txBody>
          <a:bodyPr anchor="t" anchorCtr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83942" y="1575176"/>
            <a:ext cx="4470401" cy="49177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2" y="4302955"/>
            <a:ext cx="3026228" cy="1238782"/>
          </a:xfrm>
        </p:spPr>
        <p:txBody>
          <a:bodyPr anchor="t" anchorCtr="0">
            <a:noAutofit/>
          </a:bodyPr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988673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1575176"/>
            <a:ext cx="3026228" cy="1451053"/>
          </a:xfrm>
        </p:spPr>
        <p:txBody>
          <a:bodyPr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58802" y="3497943"/>
            <a:ext cx="3026228" cy="25254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Insert lead in/intro text to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3A75F913-FAAE-4074-A149-82E8E2A95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4571" y="1017276"/>
            <a:ext cx="2182051" cy="1326791"/>
          </a:xfrm>
        </p:spPr>
        <p:txBody>
          <a:bodyPr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Graphic or text </a:t>
            </a:r>
            <a:r>
              <a:rPr lang="en-US" err="1"/>
              <a:t>xxxxxxxxxxxxxxxxxxxxxxxxxxxxxxxxxxxxxxxxxxxx</a:t>
            </a:r>
            <a:endParaRPr lang="en-US"/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9802C78B-EF44-401B-B2BF-280F55615C3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20002" y="1017276"/>
            <a:ext cx="684672" cy="684671"/>
          </a:xfrm>
        </p:spPr>
        <p:txBody>
          <a:bodyPr>
            <a:noAutofit/>
          </a:bodyPr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407AD4D5-4B24-4139-BB8C-DFCE3035BB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44571" y="2785924"/>
            <a:ext cx="2182052" cy="1326791"/>
          </a:xfrm>
        </p:spPr>
        <p:txBody>
          <a:bodyPr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Graphic or text </a:t>
            </a:r>
            <a:r>
              <a:rPr lang="en-US" err="1"/>
              <a:t>xxxxxxxxxxxxxxxxxxxxxxxxxxxxxxxxxxxxxxxxxxxx</a:t>
            </a:r>
            <a:endParaRPr lang="en-US"/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1BE5021B-9BB2-4245-AC4C-5F75156556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44569" y="4554572"/>
            <a:ext cx="2182051" cy="1326791"/>
          </a:xfrm>
        </p:spPr>
        <p:txBody>
          <a:bodyPr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Graphic or text </a:t>
            </a:r>
            <a:r>
              <a:rPr lang="en-US" err="1"/>
              <a:t>xxxxxxxxxxxxxxxxxxxxxxxxxxxxxxxxxxxxxxxxxxxx</a:t>
            </a:r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BC93799-C434-4ECC-B781-DCC21B1CDF4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20002" y="2785924"/>
            <a:ext cx="684672" cy="684671"/>
          </a:xfrm>
        </p:spPr>
        <p:txBody>
          <a:bodyPr>
            <a:noAutofit/>
          </a:bodyPr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Picture Placeholder 21">
            <a:extLst>
              <a:ext uri="{FF2B5EF4-FFF2-40B4-BE49-F238E27FC236}">
                <a16:creationId xmlns:a16="http://schemas.microsoft.com/office/drawing/2014/main" id="{CA7462F0-F0CE-4F57-BB08-6DEBD20DFCEB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20002" y="4554572"/>
            <a:ext cx="684672" cy="684671"/>
          </a:xfrm>
        </p:spPr>
        <p:txBody>
          <a:bodyPr>
            <a:noAutofit/>
          </a:bodyPr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857013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1" y="732972"/>
            <a:ext cx="3871686" cy="2213428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B60C78-1515-437A-B7F3-115AFD9B552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34000" y="732972"/>
            <a:ext cx="4920344" cy="57599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Graph, chart or photo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CC6D338-88D3-41B9-98FC-409656F83A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1" y="3328308"/>
            <a:ext cx="4223656" cy="3164567"/>
          </a:xfrm>
        </p:spPr>
        <p:txBody>
          <a:bodyPr anchor="t" anchorCtr="0">
            <a:noAutofit/>
          </a:bodyPr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82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Brea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3" y="928913"/>
            <a:ext cx="3657598" cy="498561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Chapter or break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536418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840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/Brea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3" y="928913"/>
            <a:ext cx="3657598" cy="498561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Chapter or break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536418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5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/Brea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3" y="928913"/>
            <a:ext cx="3657598" cy="498561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Chapter or break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536418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863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94014" y="1219311"/>
            <a:ext cx="2795815" cy="1238782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7057" y="3428999"/>
            <a:ext cx="5377543" cy="30638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DCCB86-52BE-4EAB-B8AA-DB034A9860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7738" y="1218669"/>
            <a:ext cx="4922837" cy="1238782"/>
          </a:xfrm>
        </p:spPr>
        <p:txBody>
          <a:bodyPr anchor="ctr" anchorCtr="0"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126441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0601" y="1240971"/>
            <a:ext cx="4027714" cy="16110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Slide topic here </a:t>
            </a:r>
            <a:r>
              <a:rPr lang="en-US" err="1"/>
              <a:t>xxxxxxx</a:t>
            </a:r>
            <a:r>
              <a:rPr lang="en-US"/>
              <a:t> </a:t>
            </a:r>
            <a:r>
              <a:rPr lang="en-US" err="1"/>
              <a:t>xxxxx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85619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3E8A943-7BDD-4F42-BADA-FBDE485AC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9345" y="4549320"/>
            <a:ext cx="2709182" cy="1344613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pPr lvl="0"/>
            <a:r>
              <a:rPr lang="en-US"/>
              <a:t>Graphic or text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DD236939-E7C5-468B-B1B8-D3E540C801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1" y="4549320"/>
            <a:ext cx="2709182" cy="1344613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pPr lvl="0"/>
            <a:r>
              <a:rPr lang="en-US"/>
              <a:t>Graphic or text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A75317B-913D-478F-9189-69CF51CFB7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28089" y="4549320"/>
            <a:ext cx="2709182" cy="1344613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pPr lvl="0"/>
            <a:r>
              <a:rPr lang="en-US"/>
              <a:t>Graphic or text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61232D5-98AE-4171-95CD-B4F0EE5AAC5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60859" y="3514272"/>
            <a:ext cx="843643" cy="84364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Picture Placeholder 21">
            <a:extLst>
              <a:ext uri="{FF2B5EF4-FFF2-40B4-BE49-F238E27FC236}">
                <a16:creationId xmlns:a16="http://schemas.microsoft.com/office/drawing/2014/main" id="{6BBDE7C0-60B1-464F-A272-F208E6212E8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942115" y="3489779"/>
            <a:ext cx="843643" cy="84364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4" name="Picture Placeholder 21">
            <a:extLst>
              <a:ext uri="{FF2B5EF4-FFF2-40B4-BE49-F238E27FC236}">
                <a16:creationId xmlns:a16="http://schemas.microsoft.com/office/drawing/2014/main" id="{0F091D65-633C-4F9E-9514-4CCBFE61D5C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923371" y="3514272"/>
            <a:ext cx="843643" cy="84364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96033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94014" y="1219311"/>
            <a:ext cx="2795815" cy="1238782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7057" y="3428999"/>
            <a:ext cx="5377543" cy="30638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DCCB86-52BE-4EAB-B8AA-DB034A9860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7738" y="1218669"/>
            <a:ext cx="4922837" cy="1238782"/>
          </a:xfrm>
        </p:spPr>
        <p:txBody>
          <a:bodyPr anchor="ctr" anchorCtr="0"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Intro text here if desired</a:t>
            </a:r>
          </a:p>
        </p:txBody>
      </p:sp>
    </p:spTree>
    <p:extLst>
      <p:ext uri="{BB962C8B-B14F-4D97-AF65-F5344CB8AC3E}">
        <p14:creationId xmlns:p14="http://schemas.microsoft.com/office/powerpoint/2010/main" val="4051914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0" y="1219311"/>
            <a:ext cx="5377543" cy="1238782"/>
          </a:xfr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2728687"/>
            <a:ext cx="5377543" cy="37641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4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800" y="1219311"/>
            <a:ext cx="5265875" cy="1238782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Slide topic </a:t>
            </a:r>
            <a:r>
              <a:rPr lang="en-US" err="1"/>
              <a:t>xxxxxx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2728687"/>
            <a:ext cx="5265875" cy="376419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935" y="152399"/>
            <a:ext cx="2743200" cy="365125"/>
          </a:xfrm>
        </p:spPr>
        <p:txBody>
          <a:bodyPr/>
          <a:lstStyle>
            <a:lvl1pPr algn="l">
              <a:defRPr b="1">
                <a:latin typeface="+mj-lt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579126" y="3153908"/>
            <a:ext cx="3835023" cy="677560"/>
          </a:xfrm>
        </p:spPr>
        <p:txBody>
          <a:bodyPr/>
          <a:lstStyle>
            <a:lvl1pPr>
              <a:defRPr sz="14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57856" y="6492876"/>
            <a:ext cx="677561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2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bg1"/>
                </a:solidFill>
                <a:effectLst/>
                <a:latin typeface="Franklin Gothic Book" panose="020B0503020102020204" pitchFamily="34" charset="0"/>
              </a:defRPr>
            </a:lvl1pPr>
          </a:lstStyle>
          <a:p>
            <a:fld id="{07858F01-B5C0-4CD5-9CCD-77D1EB0C01B0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marL="0" algn="l" defTabSz="457200" rtl="0" eaLnBrk="1" latinLnBrk="0" hangingPunct="1">
              <a:defRPr lang="en-US" sz="1600" b="1" kern="1200" smtClean="0">
                <a:solidFill>
                  <a:schemeClr val="bg1"/>
                </a:solidFill>
                <a:effectLst/>
                <a:latin typeface="Franklin Gothic Book" panose="020B0503020102020204" pitchFamily="34" charset="0"/>
                <a:ea typeface="+mn-ea"/>
                <a:cs typeface="+mn-cs"/>
              </a:defRPr>
            </a:lvl1pPr>
          </a:lstStyle>
          <a:p>
            <a:r>
              <a:rPr lang="en-US" err="1"/>
              <a:t>xxxxx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fld id="{56A5D230-2FBF-4B38-B0A9-FB445EFB59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427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400" b="1" i="0" kern="1200" cap="all"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anose="05000000000000000000" pitchFamily="2" charset="2"/>
        <a:buNone/>
        <a:defRPr sz="2000" b="0" kern="1200">
          <a:solidFill>
            <a:schemeClr val="bg1"/>
          </a:solidFill>
          <a:effectLst/>
          <a:latin typeface="Franklin Gothic Book" panose="020B05030201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287338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tabLst/>
        <a:defRPr sz="1800" b="0" kern="1200">
          <a:solidFill>
            <a:schemeClr val="bg1"/>
          </a:solidFill>
          <a:effectLst/>
          <a:latin typeface="Franklin Gothic Book" panose="020B050302010202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744538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600" b="0" kern="1200">
          <a:solidFill>
            <a:schemeClr val="accent3"/>
          </a:solidFill>
          <a:effectLst/>
          <a:latin typeface="Franklin Gothic Book" panose="020B05030201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1738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400" b="0" i="1" kern="1200">
          <a:solidFill>
            <a:schemeClr val="accent6"/>
          </a:solidFill>
          <a:effectLst/>
          <a:latin typeface="Franklin Gothic Book" panose="020B05030201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658938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200" b="0" i="1" kern="1200">
          <a:solidFill>
            <a:schemeClr val="accent6"/>
          </a:solidFill>
          <a:effectLst/>
          <a:latin typeface="Franklin Gothic Book" panose="020B05030201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397" y="1642533"/>
            <a:ext cx="6306736" cy="2321630"/>
          </a:xfrm>
        </p:spPr>
        <p:txBody>
          <a:bodyPr/>
          <a:lstStyle/>
          <a:p>
            <a:r>
              <a:rPr lang="en-US" sz="3200" dirty="0"/>
              <a:t>Proposed EXPERIMENTAL POPULATION Rule for the State Led Gray wolf Reintroduction in Colorado</a:t>
            </a:r>
          </a:p>
        </p:txBody>
      </p:sp>
    </p:spTree>
    <p:extLst>
      <p:ext uri="{BB962C8B-B14F-4D97-AF65-F5344CB8AC3E}">
        <p14:creationId xmlns:p14="http://schemas.microsoft.com/office/powerpoint/2010/main" val="96224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659BC-A467-2902-74BA-313B26DD8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882681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Briefing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Proposed experimental population</a:t>
            </a:r>
            <a:endParaRPr lang="en-US" dirty="0"/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/>
              <a:t>Background</a:t>
            </a:r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/>
              <a:t>Proposed Regulations</a:t>
            </a:r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/>
              <a:t>Timeline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1490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379885"/>
            <a:ext cx="3225799" cy="227111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Background –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State LED Reintroduction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5817808" y="821642"/>
            <a:ext cx="4470401" cy="49177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Franklin Gothic Book"/>
                <a:ea typeface="Tahoma"/>
                <a:cs typeface="Tahoma"/>
              </a:rPr>
              <a:t>Colorado voters approved wolf reintroduction.  </a:t>
            </a:r>
          </a:p>
          <a:p>
            <a:r>
              <a:rPr lang="en-US" sz="2400" dirty="0">
                <a:latin typeface="Franklin Gothic Book"/>
                <a:ea typeface="Tahoma"/>
                <a:cs typeface="Tahoma"/>
              </a:rPr>
              <a:t>Colorado is required to reintroduce wolves by December 31, 2023.</a:t>
            </a:r>
          </a:p>
          <a:p>
            <a:r>
              <a:rPr lang="en-US" sz="2400" dirty="0">
                <a:latin typeface="Franklin Gothic Book"/>
                <a:ea typeface="Tahoma"/>
                <a:cs typeface="Tahoma"/>
              </a:rPr>
              <a:t>State requested an experimental population rule. 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9868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16F73-8D76-6F89-EE1F-64620C4F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168" y="1884493"/>
            <a:ext cx="3602088" cy="3089013"/>
          </a:xfrm>
        </p:spPr>
        <p:txBody>
          <a:bodyPr>
            <a:normAutofit/>
          </a:bodyPr>
          <a:lstStyle/>
          <a:p>
            <a:r>
              <a:rPr lang="en-US" sz="2400" dirty="0"/>
              <a:t>Wolves are federally protected in </a:t>
            </a:r>
            <a:r>
              <a:rPr lang="en-US" sz="2400" dirty="0" err="1"/>
              <a:t>COlorado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 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83EE0E2-17E4-12C8-369D-1719BD5053B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3949256" y="1200647"/>
            <a:ext cx="6505514" cy="4333461"/>
          </a:xfrm>
        </p:spPr>
      </p:pic>
    </p:spTree>
    <p:extLst>
      <p:ext uri="{BB962C8B-B14F-4D97-AF65-F5344CB8AC3E}">
        <p14:creationId xmlns:p14="http://schemas.microsoft.com/office/powerpoint/2010/main" val="1263796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55BEE-0A20-4155-A58D-441070FD2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819" y="928913"/>
            <a:ext cx="4182386" cy="4985616"/>
          </a:xfrm>
        </p:spPr>
        <p:txBody>
          <a:bodyPr/>
          <a:lstStyle/>
          <a:p>
            <a:r>
              <a:rPr lang="en-US" dirty="0"/>
              <a:t>What is an Experimental Population rule?</a:t>
            </a:r>
          </a:p>
        </p:txBody>
      </p:sp>
    </p:spTree>
    <p:extLst>
      <p:ext uri="{BB962C8B-B14F-4D97-AF65-F5344CB8AC3E}">
        <p14:creationId xmlns:p14="http://schemas.microsoft.com/office/powerpoint/2010/main" val="2599209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BD2BF-666A-2A69-F7F3-F88D692A7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50" y="1575176"/>
            <a:ext cx="3450865" cy="260721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Management Flexibility Expected to apply to All of Colorado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3FC12BC-053C-3EFA-CD4C-0E7B6A8888E5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5337628" y="543341"/>
            <a:ext cx="4916715" cy="5217886"/>
          </a:xfrm>
        </p:spPr>
      </p:pic>
    </p:spTree>
    <p:extLst>
      <p:ext uri="{BB962C8B-B14F-4D97-AF65-F5344CB8AC3E}">
        <p14:creationId xmlns:p14="http://schemas.microsoft.com/office/powerpoint/2010/main" val="2731722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rule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2649173"/>
            <a:ext cx="5265875" cy="3764190"/>
          </a:xfrm>
        </p:spPr>
        <p:txBody>
          <a:bodyPr>
            <a:normAutofit/>
          </a:bodyPr>
          <a:lstStyle/>
          <a:p>
            <a:pPr marL="342900" indent="-342900">
              <a:buChar char="Ø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State is likely to reintroduce 30-45 animals from the states where wolves are not federally protected</a:t>
            </a:r>
          </a:p>
          <a:p>
            <a:pPr marL="342900" indent="-342900">
              <a:buChar char="Ø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Take prohibitions like previous federally led reintroductions</a:t>
            </a:r>
          </a:p>
          <a:p>
            <a:pPr marL="342900" indent="-342900">
              <a:buChar char="Ø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Authorizes the state and tribes to manage wolves consistent with the rule</a:t>
            </a:r>
          </a:p>
        </p:txBody>
      </p:sp>
    </p:spTree>
    <p:extLst>
      <p:ext uri="{BB962C8B-B14F-4D97-AF65-F5344CB8AC3E}">
        <p14:creationId xmlns:p14="http://schemas.microsoft.com/office/powerpoint/2010/main" val="1046250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dirty="0"/>
              <a:t>Proposed rule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5804454" y="268765"/>
            <a:ext cx="4572000" cy="63204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Franklin Gothic Book"/>
                <a:ea typeface="Tahoma"/>
                <a:cs typeface="Tahoma"/>
              </a:rPr>
              <a:t>Deterrence actions </a:t>
            </a:r>
            <a:endParaRPr lang="en-US" sz="2200" dirty="0"/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Franklin Gothic Book"/>
                <a:ea typeface="Tahoma"/>
                <a:cs typeface="Tahoma"/>
              </a:rPr>
              <a:t>No injury to the animal</a:t>
            </a:r>
            <a:endParaRPr lang="en-US" sz="2000" dirty="0"/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>
                <a:latin typeface="Franklin Gothic Book"/>
                <a:ea typeface="Tahoma"/>
                <a:cs typeface="Tahoma"/>
              </a:rPr>
              <a:t>Possible injury</a:t>
            </a:r>
            <a:endParaRPr lang="en-US" sz="2200" dirty="0"/>
          </a:p>
          <a:p>
            <a:r>
              <a:rPr lang="en-US" sz="2400" dirty="0">
                <a:latin typeface="Franklin Gothic Book"/>
                <a:ea typeface="Tahoma"/>
                <a:cs typeface="Tahoma"/>
              </a:rPr>
              <a:t>When can a wolf be killed?</a:t>
            </a:r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</a:rPr>
              <a:t>Self defense</a:t>
            </a:r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</a:rPr>
              <a:t>Defense of human life and safety</a:t>
            </a:r>
          </a:p>
          <a:p>
            <a:pPr marL="629920" lvl="1" indent="-342900">
              <a:buFont typeface="Wingdings" panose="05000000000000000000" pitchFamily="2" charset="2"/>
              <a:buChar char="Ø"/>
            </a:pPr>
            <a:r>
              <a:rPr lang="en-US" sz="2200" dirty="0">
                <a:latin typeface="Franklin Gothic Book"/>
                <a:ea typeface="Tahoma"/>
                <a:cs typeface="Tahoma"/>
              </a:rPr>
              <a:t>Caught in the act attacking livestock</a:t>
            </a:r>
          </a:p>
          <a:p>
            <a:pPr marL="629920" lvl="1" indent="-342900">
              <a:buChar char="Ø"/>
            </a:pPr>
            <a:r>
              <a:rPr lang="en-US" sz="2200" dirty="0">
                <a:latin typeface="Franklin Gothic Book"/>
                <a:ea typeface="Tahoma"/>
                <a:cs typeface="Tahoma"/>
              </a:rPr>
              <a:t>Repeated depredations</a:t>
            </a:r>
          </a:p>
          <a:p>
            <a:r>
              <a:rPr lang="en-US" sz="2400" dirty="0">
                <a:latin typeface="Franklin Gothic Book"/>
                <a:ea typeface="Tahoma"/>
                <a:cs typeface="Tahoma"/>
              </a:rPr>
              <a:t>Possible take of wolves if significant impacts to wild ungulate populations are documented</a:t>
            </a:r>
            <a:endParaRPr lang="en-US" sz="2400">
              <a:solidFill>
                <a:schemeClr val="bg1"/>
              </a:solidFill>
              <a:latin typeface="Franklin Gothic Book"/>
              <a:ea typeface="Tahoma"/>
              <a:cs typeface="Tahoma"/>
            </a:endParaRPr>
          </a:p>
          <a:p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0189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5800875" y="1168776"/>
            <a:ext cx="4470401" cy="49177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Accelerated timeline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Federal Register Publication of draft rule and draft EIS </a:t>
            </a:r>
            <a:r>
              <a:rPr lang="en-US" sz="2400">
                <a:latin typeface="Franklin Gothic Book"/>
                <a:ea typeface="Tahoma"/>
                <a:cs typeface="Tahoma"/>
              </a:rPr>
              <a:t>anticipated in </a:t>
            </a:r>
            <a:r>
              <a:rPr lang="en-US" sz="2400" dirty="0">
                <a:latin typeface="Franklin Gothic Book"/>
                <a:ea typeface="Tahoma"/>
                <a:cs typeface="Tahoma"/>
              </a:rPr>
              <a:t>January 2023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latin typeface="Franklin Gothic Book"/>
                <a:ea typeface="Tahoma"/>
                <a:cs typeface="Tahoma"/>
              </a:rPr>
              <a:t>Public comment period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Final EIS and final rule by fall 2023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Book"/>
                <a:ea typeface="Tahoma"/>
                <a:cs typeface="Tahoma"/>
              </a:rPr>
              <a:t>Final rule completed and </a:t>
            </a:r>
            <a:r>
              <a:rPr lang="en-US" sz="2400">
                <a:latin typeface="Franklin Gothic Book"/>
                <a:ea typeface="Tahoma"/>
                <a:cs typeface="Tahoma"/>
              </a:rPr>
              <a:t>effective by </a:t>
            </a:r>
            <a:r>
              <a:rPr lang="en-US" sz="2400" dirty="0">
                <a:latin typeface="Franklin Gothic Book"/>
                <a:ea typeface="Tahoma"/>
                <a:cs typeface="Tahoma"/>
              </a:rPr>
              <a:t>December 31, 2023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862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U.S. Fish &amp; Wildlife Service">
      <a:dk1>
        <a:sysClr val="windowText" lastClr="000000"/>
      </a:dk1>
      <a:lt1>
        <a:sysClr val="window" lastClr="FFFFFF"/>
      </a:lt1>
      <a:dk2>
        <a:srgbClr val="3D5766"/>
      </a:dk2>
      <a:lt2>
        <a:srgbClr val="E7D2AD"/>
      </a:lt2>
      <a:accent1>
        <a:srgbClr val="FFD659"/>
      </a:accent1>
      <a:accent2>
        <a:srgbClr val="FBAA29"/>
      </a:accent2>
      <a:accent3>
        <a:srgbClr val="007AC2"/>
      </a:accent3>
      <a:accent4>
        <a:srgbClr val="B9DDFF"/>
      </a:accent4>
      <a:accent5>
        <a:srgbClr val="604C3B"/>
      </a:accent5>
      <a:accent6>
        <a:srgbClr val="7F7F7F"/>
      </a:accent6>
      <a:hlink>
        <a:srgbClr val="7E9AC0"/>
      </a:hlink>
      <a:folHlink>
        <a:srgbClr val="FFFFFF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WS_Colorado Gray Wolf 10(j) Rulemaking_Template.potx" id="{3B80843C-F81E-450D-8D08-5BF844AA873C}" vid="{8923CCFD-1904-478E-A811-67188483743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9207F754DBF54EA1B2619EE7841EFB" ma:contentTypeVersion="11" ma:contentTypeDescription="Create a new document." ma:contentTypeScope="" ma:versionID="09018a841e40abe74a74e6292c23edf2">
  <xsd:schema xmlns:xsd="http://www.w3.org/2001/XMLSchema" xmlns:xs="http://www.w3.org/2001/XMLSchema" xmlns:p="http://schemas.microsoft.com/office/2006/metadata/properties" xmlns:ns2="d9b22a53-ae8f-48cb-86fc-bb918a7486f2" xmlns:ns3="8494b84a-3058-4a1f-be14-9fb179bde872" xmlns:ns4="31062a0d-ede8-4112-b4bb-00a9c1bc8e16" targetNamespace="http://schemas.microsoft.com/office/2006/metadata/properties" ma:root="true" ma:fieldsID="1a0f3aad23b4df76f13739b020417178" ns2:_="" ns3:_="" ns4:_="">
    <xsd:import namespace="d9b22a53-ae8f-48cb-86fc-bb918a7486f2"/>
    <xsd:import namespace="8494b84a-3058-4a1f-be14-9fb179bde872"/>
    <xsd:import namespace="31062a0d-ede8-4112-b4bb-00a9c1bc8e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b22a53-ae8f-48cb-86fc-bb918a7486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c5df3ad-b4e5-45d1-88c9-23db5f1fe6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94b84a-3058-4a1f-be14-9fb179bde87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62a0d-ede8-4112-b4bb-00a9c1bc8e1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45087c6-1ab1-412d-a3fe-e978e5968318}" ma:internalName="TaxCatchAll" ma:showField="CatchAllData" ma:web="8494b84a-3058-4a1f-be14-9fb179bde8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062a0d-ede8-4112-b4bb-00a9c1bc8e16" xsi:nil="true"/>
    <lcf76f155ced4ddcb4097134ff3c332f xmlns="d9b22a53-ae8f-48cb-86fc-bb918a7486f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63AFD58-6D9D-41A0-9690-FEF82FCBE0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b22a53-ae8f-48cb-86fc-bb918a7486f2"/>
    <ds:schemaRef ds:uri="8494b84a-3058-4a1f-be14-9fb179bde872"/>
    <ds:schemaRef ds:uri="31062a0d-ede8-4112-b4bb-00a9c1bc8e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704651-4C54-48E5-AF50-FE7C44C133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BCA2E3-29FB-420E-B610-88817B48FD5A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d9b22a53-ae8f-48cb-86fc-bb918a7486f2"/>
    <ds:schemaRef ds:uri="http://www.w3.org/XML/1998/namespace"/>
    <ds:schemaRef ds:uri="8494b84a-3058-4a1f-be14-9fb179bde872"/>
    <ds:schemaRef ds:uri="31062a0d-ede8-4112-b4bb-00a9c1bc8e16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3109</TotalTime>
  <Words>273</Words>
  <Application>Microsoft Office PowerPoint</Application>
  <PresentationFormat>Widescreen</PresentationFormat>
  <Paragraphs>46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Damask</vt:lpstr>
      <vt:lpstr>Proposed EXPERIMENTAL POPULATION Rule for the State Led Gray wolf Reintroduction in Colorado</vt:lpstr>
      <vt:lpstr>Briefing Overview</vt:lpstr>
      <vt:lpstr>Background –  State LED Reintroduction</vt:lpstr>
      <vt:lpstr>Wolves are federally protected in COlorado   </vt:lpstr>
      <vt:lpstr>What is an Experimental Population rule?</vt:lpstr>
      <vt:lpstr>Management Flexibility Expected to apply to All of Colorado</vt:lpstr>
      <vt:lpstr>Proposed rule Overview</vt:lpstr>
      <vt:lpstr>Proposed rule overview</vt:lpstr>
      <vt:lpstr>Next Steps</vt:lpstr>
      <vt:lpstr>    Discussion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Endangered Species Act Section 10</dc:title>
  <dc:creator>Broderdorp, Kurt</dc:creator>
  <cp:lastModifiedBy>Becker, Scott A</cp:lastModifiedBy>
  <cp:revision>74</cp:revision>
  <cp:lastPrinted>2022-10-06T20:56:29Z</cp:lastPrinted>
  <dcterms:created xsi:type="dcterms:W3CDTF">2022-09-13T13:25:59Z</dcterms:created>
  <dcterms:modified xsi:type="dcterms:W3CDTF">2022-12-06T19:38:51Z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0x010100FA904A62B0ABF44C922458313DBD401F</vt:lpwstr>
  </property>
  <property fmtid="{D5CDD505-2E9C-101B-9397-08002B2CF9AE}" pid="3" name="MediaServiceImageTags">
    <vt:lpwstr/>
  </property>
</Properties>
</file>