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hbun, Vanessa" initials="RV" lastIdx="1" clrIdx="0">
    <p:extLst>
      <p:ext uri="{19B8F6BF-5375-455C-9EA6-DF929625EA0E}">
        <p15:presenceInfo xmlns:p15="http://schemas.microsoft.com/office/powerpoint/2012/main" userId="S-1-5-21-261334516-432891326-3434007665-12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29T12:29:58.781" idx="1">
    <p:pos x="10" y="10"/>
    <p:text>This title slide has not been added to the master slide to allow for long titles and adjusting the masthead accordingly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6630-37F1-4FB5-BC7C-FBD7976D15C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FB19-2350-4137-B031-7CCBADE50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6B2AC-110F-4A69-874F-76108AF389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0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5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48681"/>
            <a:ext cx="2743200" cy="55774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8681"/>
            <a:ext cx="8026400" cy="55774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5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>
            <a:lvl1pPr algn="l"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7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87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040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92697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5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93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202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20688"/>
            <a:ext cx="4011084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46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62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17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2023-12-05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Black Topo line graphic" title="Black Topo line graphic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5711" b="78416"/>
          <a:stretch/>
        </p:blipFill>
        <p:spPr bwMode="auto">
          <a:xfrm>
            <a:off x="0" y="0"/>
            <a:ext cx="12192000" cy="489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Bureau of Land Management Logo" title="Bureau of Land Management Logo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7" y="114722"/>
            <a:ext cx="521208" cy="4572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54224" y="95924"/>
            <a:ext cx="3657600" cy="3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effectLst/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83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lm.gov/about/laws-and-regulations/dingell-act/dingell-act-closur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ikers" title="Hiker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25377" r="-89" b="15577"/>
          <a:stretch/>
        </p:blipFill>
        <p:spPr>
          <a:xfrm>
            <a:off x="0" y="2059969"/>
            <a:ext cx="12216680" cy="48288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878" y="2643717"/>
            <a:ext cx="1070380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 closures of public lands and waters permanently or temporarily to hunting, fishing or recreational shooting</a:t>
            </a:r>
          </a:p>
        </p:txBody>
      </p:sp>
      <p:pic>
        <p:nvPicPr>
          <p:cNvPr id="4" name="Picture 3" descr="Black Topo line graphic" title="Black Topo line graphi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23724" r="780" b="53891"/>
          <a:stretch/>
        </p:blipFill>
        <p:spPr bwMode="auto">
          <a:xfrm>
            <a:off x="-24680" y="-58029"/>
            <a:ext cx="12216680" cy="2060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 descr="green line" title="green line"/>
          <p:cNvSpPr/>
          <p:nvPr/>
        </p:nvSpPr>
        <p:spPr>
          <a:xfrm>
            <a:off x="204608" y="870167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 descr="green line" title="green line"/>
          <p:cNvSpPr/>
          <p:nvPr/>
        </p:nvSpPr>
        <p:spPr>
          <a:xfrm>
            <a:off x="204608" y="1889649"/>
            <a:ext cx="116586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4" y="1547501"/>
            <a:ext cx="8689768" cy="403349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l"/>
            <a:endParaRPr lang="en-US" sz="1600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36" y="995808"/>
            <a:ext cx="8763472" cy="627894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Dingell Act Section 4103 Updates</a:t>
            </a:r>
            <a:endParaRPr lang="en-US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18928" y="199040"/>
            <a:ext cx="3415930" cy="3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kumimoji="0" lang="en-CA" sz="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  <p:pic>
        <p:nvPicPr>
          <p:cNvPr id="10" name="Picture 9" descr="Bureau of Land Management Logo" title="Bureau of Land Management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5" y="135429"/>
            <a:ext cx="685800" cy="6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FY 2022 BLM Report to Congress</a:t>
            </a:r>
          </a:p>
        </p:txBody>
      </p:sp>
      <p:pic>
        <p:nvPicPr>
          <p:cNvPr id="10" name="Content Placeholder 9" descr="A close-up of a table&#10;&#10;Description automatically generated">
            <a:extLst>
              <a:ext uri="{FF2B5EF4-FFF2-40B4-BE49-F238E27FC236}">
                <a16:creationId xmlns:a16="http://schemas.microsoft.com/office/drawing/2014/main" id="{70B40499-7D01-2C17-7203-0AD8C937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436719"/>
            <a:ext cx="10972800" cy="2852927"/>
          </a:xfrm>
          <a:noFill/>
        </p:spPr>
      </p:pic>
    </p:spTree>
    <p:extLst>
      <p:ext uri="{BB962C8B-B14F-4D97-AF65-F5344CB8AC3E}">
        <p14:creationId xmlns:p14="http://schemas.microsoft.com/office/powerpoint/2010/main" val="117095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 Website Devoted to Section 4103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396751"/>
          </a:xfrm>
        </p:spPr>
        <p:txBody>
          <a:bodyPr/>
          <a:lstStyle/>
          <a:p>
            <a:r>
              <a:rPr lang="en-US" dirty="0">
                <a:hlinkClick r:id="rId2"/>
              </a:rPr>
              <a:t>Dingell Act Closures | Bureau of Land Management (blm.gov)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F659F-D596-A3F4-B56F-EC6384247F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952750"/>
            <a:ext cx="6768752" cy="3932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4074A-7AB8-2EB5-28FB-0E83CCDC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02" y="2859658"/>
            <a:ext cx="8238180" cy="39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3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FY2023 Update &amp;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process, expected by end of calendar year 2023.</a:t>
            </a:r>
          </a:p>
          <a:p>
            <a:r>
              <a:rPr lang="en-US" dirty="0"/>
              <a:t>Currently tracking one closure, still checking with all BLM Units.</a:t>
            </a:r>
          </a:p>
          <a:p>
            <a:r>
              <a:rPr lang="en-US" dirty="0"/>
              <a:t>As new campgrounds and facilities are developed (e.g. BIL and IRA resilient recreation) new administrative closures will be implemented to provide for public and employee safety around those occupied sites.</a:t>
            </a:r>
          </a:p>
        </p:txBody>
      </p:sp>
    </p:spTree>
    <p:extLst>
      <p:ext uri="{BB962C8B-B14F-4D97-AF65-F5344CB8AC3E}">
        <p14:creationId xmlns:p14="http://schemas.microsoft.com/office/powerpoint/2010/main" val="13269590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1_Office Theme</vt:lpstr>
      <vt:lpstr>Dingell Act Section 4103 Updates</vt:lpstr>
      <vt:lpstr>FY 2022 BLM Report to Congress</vt:lpstr>
      <vt:lpstr>Bureau Website Devoted to Section 4103</vt:lpstr>
      <vt:lpstr>FY2023 Update &amp;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Dingell Act Section 4103 Updates</dc:title>
  <dc:creator>Hobbs, Doug</dc:creator>
  <cp:lastModifiedBy>Hobbs, Doug</cp:lastModifiedBy>
  <cp:revision>1</cp:revision>
  <dcterms:created xsi:type="dcterms:W3CDTF">2023-12-05T15:40:49Z</dcterms:created>
  <dcterms:modified xsi:type="dcterms:W3CDTF">2023-12-05T15:41:53Z</dcterms:modified>
</cp:coreProperties>
</file>